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16700-038F-4201-8002-44A698400AEA}" type="datetimeFigureOut">
              <a:rPr lang="nl-NL" smtClean="0"/>
              <a:pPr/>
              <a:t>14-12-2021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5B2F-D59D-4BD3-80C0-6A2D1D996B4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70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6700-038F-4201-8002-44A698400AEA}" type="datetimeFigureOut">
              <a:rPr lang="nl-NL" smtClean="0"/>
              <a:pPr/>
              <a:t>14-12-2021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E5B2F-D59D-4BD3-80C0-6A2D1D996B4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62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changechenee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Consigne échange: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                                                                                                                                                                     </a:t>
            </a:r>
          </a:p>
          <a:p>
            <a:pPr>
              <a:buFontTx/>
              <a:buChar char="-"/>
            </a:pPr>
            <a:r>
              <a:rPr lang="nl-NL" dirty="0" err="1" smtClean="0"/>
              <a:t>Présentez-vous</a:t>
            </a:r>
            <a:r>
              <a:rPr lang="nl-NL" dirty="0" smtClean="0"/>
              <a:t> à </a:t>
            </a:r>
            <a:r>
              <a:rPr lang="nl-NL" dirty="0" err="1" smtClean="0"/>
              <a:t>l’aide</a:t>
            </a:r>
            <a:r>
              <a:rPr lang="nl-NL" dirty="0" smtClean="0"/>
              <a:t> </a:t>
            </a:r>
            <a:r>
              <a:rPr lang="nl-NL" dirty="0" err="1" smtClean="0"/>
              <a:t>d’une</a:t>
            </a:r>
            <a:r>
              <a:rPr lang="nl-NL" dirty="0" smtClean="0"/>
              <a:t> </a:t>
            </a:r>
            <a:r>
              <a:rPr lang="nl-NL" dirty="0" err="1" smtClean="0"/>
              <a:t>adaptation</a:t>
            </a:r>
            <a:r>
              <a:rPr lang="nl-NL" dirty="0" smtClean="0"/>
              <a:t> de </a:t>
            </a:r>
            <a:r>
              <a:rPr lang="nl-NL" dirty="0" err="1" smtClean="0"/>
              <a:t>votre</a:t>
            </a:r>
            <a:r>
              <a:rPr lang="nl-NL" dirty="0" smtClean="0"/>
              <a:t> </a:t>
            </a:r>
            <a:r>
              <a:rPr lang="nl-NL" dirty="0" err="1" smtClean="0"/>
              <a:t>produit</a:t>
            </a:r>
            <a:r>
              <a:rPr lang="nl-NL" dirty="0" smtClean="0"/>
              <a:t> portfolio</a:t>
            </a:r>
          </a:p>
          <a:p>
            <a:pPr>
              <a:buFontTx/>
              <a:buChar char="-"/>
            </a:pPr>
            <a:r>
              <a:rPr lang="nl-NL" dirty="0" err="1" smtClean="0"/>
              <a:t>Joignez</a:t>
            </a:r>
            <a:r>
              <a:rPr lang="nl-NL" dirty="0" smtClean="0"/>
              <a:t> des </a:t>
            </a:r>
            <a:r>
              <a:rPr lang="nl-NL" dirty="0" err="1" smtClean="0"/>
              <a:t>photos</a:t>
            </a:r>
            <a:r>
              <a:rPr lang="nl-NL" dirty="0" smtClean="0"/>
              <a:t> </a:t>
            </a:r>
            <a:r>
              <a:rPr lang="nl-NL" dirty="0" err="1" smtClean="0"/>
              <a:t>illustratives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err="1" smtClean="0"/>
              <a:t>posez</a:t>
            </a:r>
            <a:r>
              <a:rPr lang="nl-NL" dirty="0" smtClean="0"/>
              <a:t> </a:t>
            </a:r>
            <a:r>
              <a:rPr lang="nl-NL" dirty="0" err="1" smtClean="0"/>
              <a:t>quelques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 et </a:t>
            </a:r>
            <a:r>
              <a:rPr lang="nl-NL" dirty="0" err="1" smtClean="0"/>
              <a:t>parlez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peu</a:t>
            </a:r>
            <a:r>
              <a:rPr lang="nl-NL" dirty="0" smtClean="0"/>
              <a:t> de Noël ………</a:t>
            </a:r>
          </a:p>
          <a:p>
            <a:pPr>
              <a:buFontTx/>
              <a:buChar char="-"/>
            </a:pPr>
            <a:r>
              <a:rPr lang="nl-NL" dirty="0" err="1" smtClean="0"/>
              <a:t>joignez</a:t>
            </a:r>
            <a:r>
              <a:rPr lang="nl-NL" dirty="0" smtClean="0"/>
              <a:t> </a:t>
            </a:r>
            <a:r>
              <a:rPr lang="nl-NL" dirty="0" err="1" smtClean="0"/>
              <a:t>votre</a:t>
            </a:r>
            <a:r>
              <a:rPr lang="nl-NL" dirty="0" smtClean="0"/>
              <a:t> </a:t>
            </a:r>
            <a:r>
              <a:rPr lang="nl-NL" dirty="0" err="1" smtClean="0"/>
              <a:t>adresse</a:t>
            </a:r>
            <a:r>
              <a:rPr lang="nl-NL" dirty="0" smtClean="0"/>
              <a:t> email</a:t>
            </a:r>
          </a:p>
          <a:p>
            <a:pPr>
              <a:buFontTx/>
              <a:buChar char="-"/>
            </a:pPr>
            <a:r>
              <a:rPr lang="nl-NL" dirty="0" err="1" smtClean="0"/>
              <a:t>Envoi</a:t>
            </a:r>
            <a:r>
              <a:rPr lang="nl-NL" dirty="0" smtClean="0"/>
              <a:t>: </a:t>
            </a:r>
            <a:r>
              <a:rPr lang="nl-NL" dirty="0" err="1" smtClean="0"/>
              <a:t>adresse</a:t>
            </a:r>
            <a:r>
              <a:rPr lang="nl-NL" dirty="0" smtClean="0"/>
              <a:t> mail </a:t>
            </a:r>
            <a:r>
              <a:rPr lang="nl-NL" dirty="0" err="1" smtClean="0"/>
              <a:t>correspondant</a:t>
            </a:r>
            <a:r>
              <a:rPr lang="nl-NL" dirty="0" smtClean="0"/>
              <a:t> (wikiwijs) ét </a:t>
            </a:r>
            <a:r>
              <a:rPr lang="nl-NL" dirty="0" smtClean="0">
                <a:hlinkClick r:id="rId2"/>
              </a:rPr>
              <a:t>echangechenee@gmail.com</a:t>
            </a:r>
            <a:r>
              <a:rPr lang="nl-NL" dirty="0" smtClean="0"/>
              <a:t> </a:t>
            </a:r>
          </a:p>
          <a:p>
            <a:pPr>
              <a:buFontTx/>
              <a:buChar char="-"/>
            </a:pPr>
            <a:r>
              <a:rPr lang="nl-NL" dirty="0" smtClean="0"/>
              <a:t>Date </a:t>
            </a:r>
            <a:r>
              <a:rPr lang="nl-NL" dirty="0" err="1" smtClean="0"/>
              <a:t>limite</a:t>
            </a:r>
            <a:r>
              <a:rPr lang="nl-NL" dirty="0" smtClean="0"/>
              <a:t>: </a:t>
            </a:r>
            <a:r>
              <a:rPr lang="nl-NL" b="1" u="sng" dirty="0" err="1" smtClean="0"/>
              <a:t>lundi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avant</a:t>
            </a:r>
            <a:r>
              <a:rPr lang="nl-NL" b="1" u="sng" dirty="0" smtClean="0"/>
              <a:t> le cours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48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Consigne échange: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periode 2</dc:title>
  <dc:creator>Leontien Puijk</dc:creator>
  <dc:description>Consigne échange:</dc:description>
  <cp:lastModifiedBy>Leontien Puijk</cp:lastModifiedBy>
  <cp:revision>149</cp:revision>
  <dcterms:created xsi:type="dcterms:W3CDTF">2021-01-05T15:19:47Z</dcterms:created>
  <dcterms:modified xsi:type="dcterms:W3CDTF">2021-12-14T20:11:36Z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Cours periode 2</vt:lpwstr>
  </property>
  <property fmtid="{D5CDD505-2E9C-101B-9397-08002B2CF9AE}" pid="3" name="SlideDescription">
    <vt:lpwstr>Consigne échange:</vt:lpwstr>
  </property>
</Properties>
</file>